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35" r:id="rId4"/>
    <p:sldId id="264" r:id="rId5"/>
    <p:sldId id="265" r:id="rId6"/>
    <p:sldId id="313" r:id="rId7"/>
    <p:sldId id="312" r:id="rId8"/>
    <p:sldId id="309" r:id="rId9"/>
    <p:sldId id="269" r:id="rId10"/>
    <p:sldId id="319" r:id="rId11"/>
    <p:sldId id="320" r:id="rId12"/>
    <p:sldId id="334" r:id="rId1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05" autoAdjust="0"/>
  </p:normalViewPr>
  <p:slideViewPr>
    <p:cSldViewPr>
      <p:cViewPr>
        <p:scale>
          <a:sx n="57" d="100"/>
          <a:sy n="57" d="100"/>
        </p:scale>
        <p:origin x="-2130" y="-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215" y="0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/>
          <a:lstStyle>
            <a:lvl1pPr algn="r">
              <a:defRPr sz="1200"/>
            </a:lvl1pPr>
          </a:lstStyle>
          <a:p>
            <a:fld id="{3E39E027-B4A8-45E0-93FA-E096EA0F177B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94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5" rIns="89191" bIns="445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55" y="4759876"/>
            <a:ext cx="5511453" cy="4509602"/>
          </a:xfrm>
          <a:prstGeom prst="rect">
            <a:avLst/>
          </a:prstGeom>
        </p:spPr>
        <p:txBody>
          <a:bodyPr vert="horz" lIns="89191" tIns="44595" rIns="89191" bIns="445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8198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215" y="9518198"/>
            <a:ext cx="2984408" cy="500549"/>
          </a:xfrm>
          <a:prstGeom prst="rect">
            <a:avLst/>
          </a:prstGeom>
        </p:spPr>
        <p:txBody>
          <a:bodyPr vert="horz" lIns="89191" tIns="44595" rIns="89191" bIns="44595" rtlCol="0" anchor="b"/>
          <a:lstStyle>
            <a:lvl1pPr algn="r">
              <a:defRPr sz="1200"/>
            </a:lvl1pPr>
          </a:lstStyle>
          <a:p>
            <a:fld id="{DE19018E-0252-41A8-92BE-0CDA048D9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4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5DCD-8690-4858-852C-F56A4805BDFA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8377-8FEF-44B7-91C3-A6218624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2260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</a:t>
            </a:r>
            <a:r>
              <a:rPr lang="ru-RU" sz="18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БЮДЖЕТНОЕ ДОШКОЛЬНОЕ ОБРАЗОВАТЕЛЬНОЕ </a:t>
            </a:r>
            <a:r>
              <a:rPr lang="ru-RU" sz="1800" b="1" dirty="0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УЧРЕЖДЕНИЕ ДЕТСКИЙ САД «АЛЕНУШКА»</a:t>
            </a:r>
            <a:br>
              <a:rPr lang="ru-RU" sz="1800" b="1" dirty="0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 smtClean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ТАМБОВСКАЯ ОБЛАСТЬ БОНДАРСКИЙ РАЙОН</a:t>
            </a:r>
            <a: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>
                <a:solidFill>
                  <a:srgbClr val="603B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1763688"/>
            <a:ext cx="6634286" cy="156966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Портфолио воспитателя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Соломатиной Марины Владимировны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26" name="Picture 2" descr="C:\Users\7777772\Desktop\Соломатина М.В\IMG-20220127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3365851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66978" cy="936103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Фотогалерея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C:\Users\7777772\Desktop\Соломатина М.В\новое\IMG-20220128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1259632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Users\7777772\Desktop\Соломатина М.В\новое\IMG-20220128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36" y="1225847"/>
            <a:ext cx="2327761" cy="41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7777772\Desktop\Соломатина М.В\новое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70" y="5550586"/>
            <a:ext cx="3369568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3250" name="Picture 2" descr="C:\Users\7777772\Desktop\Соломатина М.В\новое\IMG-20220128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179511"/>
            <a:ext cx="2649488" cy="35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C:\Users\7777772\Desktop\телеон 2022\IMG-20220126-WA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5" y="213422"/>
            <a:ext cx="2624055" cy="34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C:\Users\7777772\Desktop\телеон 2022\IMG-20220126-WA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413995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80" y="323528"/>
            <a:ext cx="590465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cs typeface="Times New Roman" pitchFamily="18" charset="0"/>
              </a:rPr>
              <a:t>Мое творчество</a:t>
            </a:r>
            <a:endParaRPr lang="ru-RU" sz="4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65541" name="Picture 5" descr="D:\ФОТКИ\все из телефона\IMG_20180508_0736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6852" y="1092969"/>
            <a:ext cx="2808312" cy="3744416"/>
          </a:xfrm>
          <a:prstGeom prst="rect">
            <a:avLst/>
          </a:prstGeom>
          <a:noFill/>
        </p:spPr>
      </p:pic>
      <p:pic>
        <p:nvPicPr>
          <p:cNvPr id="65542" name="Picture 6" descr="D:\ФОТКИ\все из телефона\IMG_20180121_2115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0648" y="5076056"/>
            <a:ext cx="2888940" cy="3851920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36" y="5041542"/>
            <a:ext cx="2882900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774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Общие сведения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97160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29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Соломатина Марина Владимировна08.08.1972 г.р.</a:t>
            </a:r>
          </a:p>
          <a:p>
            <a:pPr algn="ctr">
              <a:tabLst>
                <a:tab pos="3429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МБДОУ Детский сад «Алёнушка» </a:t>
            </a:r>
          </a:p>
          <a:p>
            <a:pPr algn="ctr">
              <a:tabLst>
                <a:tab pos="3429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стаж 25 лет</a:t>
            </a:r>
          </a:p>
          <a:p>
            <a:pPr algn="ctr">
              <a:tabLst>
                <a:tab pos="3429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</a:p>
          <a:p>
            <a:pPr algn="ctr">
              <a:tabLst>
                <a:tab pos="3429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Тамбовское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педагогическое училище № 2 </a:t>
            </a:r>
          </a:p>
        </p:txBody>
      </p:sp>
      <p:pic>
        <p:nvPicPr>
          <p:cNvPr id="53251" name="Picture 3" descr="C:\Users\7777772\Desktop\Соломатина М.В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16431"/>
            <a:ext cx="3470484" cy="42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9213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72083"/>
            <a:ext cx="507412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499" y="817241"/>
            <a:ext cx="6597352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воспитатель! Этим я горжусь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 этой жизни делаю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немало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за ручонку детскую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держусь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 мир веду, чтоб им спокойней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Учу детей быть добрыми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простыми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делать мир прекрасней с каждым днем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бы к беде их сердце не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остыло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чтоб любовь почаще билась в нем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 этой каждодневной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суете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осознала одну вещь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простую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каждый день они дают урок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Любить всю жизнь, любить ее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любую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44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4275" name="Picture 3" descr="C:\Users\7777772\Desktop\Соломатина М.В\IMG_20220128_080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611559"/>
            <a:ext cx="5040560" cy="32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C:\Users\7777772\Desktop\Соломатина М.В\IMG_20220128_08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96" y="4355976"/>
            <a:ext cx="5192432" cy="35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6182444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КВАЛИФИКАКАЦИИ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7777772\Desktop\Соломатина М.В\IMG-20220128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2" y="1043608"/>
            <a:ext cx="4600768" cy="34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C:\Users\7777772\Desktop\Соломатина М.В\IMG-20220128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25" y="4788024"/>
            <a:ext cx="4482885" cy="33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6322" name="Picture 2" descr="C:\Users\7777772\Desktop\Соломатина М.В\IMG_20220128_08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2" y="827584"/>
            <a:ext cx="5904656" cy="77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7347" name="Picture 3" descr="C:\Users\7777772\Desktop\Соломатина М.В\IMG_20220128_08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5271" y="1726857"/>
            <a:ext cx="7445038" cy="53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8370" name="Picture 2" descr="C:\Users\7777772\Desktop\Соломатина М.В\IMG_20220128_080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740" y="1860951"/>
            <a:ext cx="7116975" cy="461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0.liveinternet.ru/images/attach/c/8/104/805/104805112_5111852_Gigiena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774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C:\Users\7777772\YandexDisk\Скриншоты\2022-01-30_19-39-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" y="1455021"/>
            <a:ext cx="69016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4704" y="6804248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https://nsportal.ru/solomatina-marina-vladimirovna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124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БЮДЖЕТНОЕ ДОШКОЛЬНОЕ ОБРАЗОВАТЕЛЬНОЕ УЧРЕЖДЕНИЕ ДЕТСКИЙ САД «АЛЕНУШКА» ТАМБОВСКАЯ ОБЛАСТЬ БОНДАРСКИЙ РАЙОН </vt:lpstr>
      <vt:lpstr>Общие сведения</vt:lpstr>
      <vt:lpstr>Презентация PowerPoint</vt:lpstr>
      <vt:lpstr>Презентация PowerPoint</vt:lpstr>
      <vt:lpstr>КУРСЫ ПОВЫШЕНИЯ КВАЛИФИКАКАЦИИ</vt:lpstr>
      <vt:lpstr>Презентация PowerPoint</vt:lpstr>
      <vt:lpstr>Презентация PowerPoint</vt:lpstr>
      <vt:lpstr>Презентация PowerPoint</vt:lpstr>
      <vt:lpstr>Публикации </vt:lpstr>
      <vt:lpstr>Фотогалерея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центр развития ребенка детский сад №23 г.Орла</dc:title>
  <dc:creator>Admin</dc:creator>
  <cp:lastModifiedBy>7777772</cp:lastModifiedBy>
  <cp:revision>73</cp:revision>
  <dcterms:created xsi:type="dcterms:W3CDTF">2019-05-02T06:49:16Z</dcterms:created>
  <dcterms:modified xsi:type="dcterms:W3CDTF">2022-01-31T10:03:06Z</dcterms:modified>
</cp:coreProperties>
</file>