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2" r:id="rId3"/>
    <p:sldId id="258" r:id="rId4"/>
    <p:sldId id="268" r:id="rId5"/>
    <p:sldId id="259" r:id="rId6"/>
    <p:sldId id="261" r:id="rId7"/>
    <p:sldId id="269" r:id="rId8"/>
    <p:sldId id="267" r:id="rId9"/>
    <p:sldId id="270" r:id="rId10"/>
    <p:sldId id="271" r:id="rId11"/>
    <p:sldId id="263" r:id="rId12"/>
    <p:sldId id="265" r:id="rId13"/>
    <p:sldId id="272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DABA7E-E15B-47CA-A2C7-363EA0054884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FDA301-19F8-4424-9E76-900D07D3A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053" y="204537"/>
            <a:ext cx="10960767" cy="13114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«Аленушка»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0940" y="1925052"/>
            <a:ext cx="10431880" cy="46201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в соответствии с федеральным государственным образовательным стандартом дошкольного образования (Приказ Министерства образования и науки РФ от 17 октября 2013 г. № 1155)</a:t>
            </a:r>
          </a:p>
        </p:txBody>
      </p:sp>
    </p:spTree>
    <p:extLst>
      <p:ext uri="{BB962C8B-B14F-4D97-AF65-F5344CB8AC3E}">
        <p14:creationId xmlns:p14="http://schemas.microsoft.com/office/powerpoint/2010/main" xmlns="" val="32274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6381" y="258864"/>
            <a:ext cx="563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Преемственность в работе ДОУ и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2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636" y="791236"/>
            <a:ext cx="1167246" cy="547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591" y="5484018"/>
            <a:ext cx="2819400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591" y="4253345"/>
            <a:ext cx="28194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591" y="3549794"/>
            <a:ext cx="2819400" cy="70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591" y="2143786"/>
            <a:ext cx="28194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8881" y="628196"/>
            <a:ext cx="2819400" cy="151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745" y="744681"/>
            <a:ext cx="1109782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083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851" y="787663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 семьями воспитанников: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2066975"/>
            <a:ext cx="975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Важнейшим условием обеспечения целостного развития личности ребенка является развитие конструктивного взаимодействия с семьёй. Поэтому важной стороной образовательного процесса в нашем дошкольном учреждении является взаимодействие педагогов с родителями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036" y="4005966"/>
            <a:ext cx="188436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21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589" y="197345"/>
            <a:ext cx="1065997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 работы с родителями-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необходимых для формирования ответственных взаимоотношений с семьями воспитанников и развития компетентности родителей (способности разрешать разные типы социально-педагогических ситуаций, связанных с воспитанием ребенка); обеспечение права родителей на уважение и понимание, на участие в жизни детского сада.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Задачи взаимодействия ДОУ с семьей: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единого образовательного пространства.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Возрождение семейных традиций в совместной деятельности семьи, ДОУ и учреждений дополнительного образования.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родительской ответственности.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в семье позитивного отношения к активной общественной и социальной деятельности детей.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Всестороннее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педагогическое просвещение родителей.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социально – психологической помощи родителям в осознании собственных семейных и социально – средовых ресурсов, способствующих преодолению внутрисемейных проблем и проблем взаимоотношений с ребёнком.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и проведение семейного досуга, совместное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12237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4047" y="5305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611" y="853269"/>
            <a:ext cx="5753436" cy="54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11" y="651986"/>
            <a:ext cx="2061107" cy="29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456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04737"/>
            <a:ext cx="9905998" cy="297179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3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140" y="0"/>
            <a:ext cx="9905998" cy="849335"/>
          </a:xfrm>
        </p:spPr>
        <p:txBody>
          <a:bodyPr/>
          <a:lstStyle/>
          <a:p>
            <a:pPr algn="ctr"/>
            <a:r>
              <a:rPr lang="ru-RU" dirty="0" smtClean="0"/>
              <a:t>Общие сведения об учреждении: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5017" y="957740"/>
            <a:ext cx="11195566" cy="494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«Аленушка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функционирует с 26 ноября 1982 года. Является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звеном муниципальной системы образования Бондарского района, в котором функционирует 4 группы общеразвивающей направленности для детей в возрасте от 1,5 до 7 лет.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нахождения учреждения: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Тамбовская область, Бондарский район, с.Бондари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ул.Ленинградская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д.43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Учредителем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(собственником) ДОУ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образование-Бондарский район.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имеет оформленную правовую базу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Устав, бессрочную лицензию на право образовательной деятельности.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учреждения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учреждение функционирует ежедневно с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8.00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 до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17.00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часов, кроме выходных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рабочих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праздничных дней,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Трудовым кодексом РФ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8(47534) 2-47-04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почты: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dou.alenushka@yandex.ru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495" y="782054"/>
            <a:ext cx="10864516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9415" algn="ctr" hangingPunct="0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программа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спроектирована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ФГОС 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+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региона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 + образовательных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99415" algn="ctr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цель,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организацию образовательного процесса на ступени и 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indent="399415" algn="ctr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концептуальные положения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ДОУ примерной общеобразовательной программы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рождения до школы»,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ред.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М.А.Васильевой</a:t>
            </a: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9415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основным нормативным документом, характеризующим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специфику содержания образования и особенности организации образовательного и воспитательного процессов. </a:t>
            </a:r>
          </a:p>
          <a:p>
            <a:pPr indent="399415" algn="just" hangingPunct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1718" y="4990450"/>
            <a:ext cx="12858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61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8" y="625849"/>
            <a:ext cx="11111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ООП обеспечивает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особенностей. Программа направлена на 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 взрослыми и сверстниками и соответствующим возрасту видам деятельности; на создание развивающей образовательной среды, которая представляет собой систему условий социализации и индивидуализации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921" y="4042169"/>
            <a:ext cx="30416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013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247" y="568037"/>
            <a:ext cx="10912279" cy="98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15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ООП:</a:t>
            </a:r>
          </a:p>
          <a:p>
            <a:pPr algn="ctr">
              <a:lnSpc>
                <a:spcPct val="115000"/>
              </a:lnSpc>
              <a:spcAft>
                <a:spcPts val="315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45" y="1305342"/>
            <a:ext cx="11222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дошкольника, а также воспитанию у дошкольников таких качеств, как патриотизм, активная жизненная позиция,  творческий подход в решении различных жизненных ситуаций, уважение к традиционным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ценностям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6108" y="4333735"/>
            <a:ext cx="1170709" cy="189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96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801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909" y="1166842"/>
            <a:ext cx="11111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уважительного отношения и чувства принадлежности к своей семье, малой и большой родине;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 собственной безопасности и безопасности окружающего мира (в быту, социуме, природе);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элементарными общепринятыми нормами и правилами поведения в социуме на основе первичных ценностно-моральных представлений;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элементарными нормами и правилами здорового образа жизни;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эмоционально-ценностного восприятия произведений искусства (словесного, музыкального, изобразительного), мира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0379" y="4776499"/>
            <a:ext cx="12858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46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254" y="653673"/>
            <a:ext cx="10612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в соответствии с направлениями развития детей от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до 7 лет строится по пяти образовательным областям: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475" y="1759961"/>
            <a:ext cx="4052598" cy="75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259" y="2222861"/>
            <a:ext cx="10366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85" y="3110200"/>
            <a:ext cx="34258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259" y="4898736"/>
            <a:ext cx="26035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743" y="4312949"/>
            <a:ext cx="5175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8443" y="4836536"/>
            <a:ext cx="30051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625" y="5356080"/>
            <a:ext cx="7318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450" y="3087399"/>
            <a:ext cx="34559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7661" y="4312949"/>
            <a:ext cx="73183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450" y="2138302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394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9568" y="1058779"/>
            <a:ext cx="10178716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­­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182" y="1166843"/>
            <a:ext cx="109841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Приоритетным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направлением деятельности МБДОУ детский сад «Аленушка» является социально-личностное развитие детей, способствующее формированию общей культуры, развитию интеллектуальных и личностных качеств, развитию социальных компетенций у детей. В связи с этим совместные усилия педагогического, медицинского и обслуживающего персонала направлены на осуществление комплексного подхода к воспитанию и обучению детей и реализуются в процессе разнообразных видов детской деятельности: игровой, коммуникативной, трудовой, познавательно-исследовательской, продуктивной, музыкально-художественной, чтения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152" y="4876656"/>
            <a:ext cx="10731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05" y="403141"/>
            <a:ext cx="2066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29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334165"/>
            <a:ext cx="1084810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протяжении длительного времени детский сад работает в тесном сотрудничестве с другими социальными институтами села.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Взаимодействие с организациями и учреждениями всесторонне развивают детей, формируют у них активную жизненную позицию и способствует социализации воспитанников.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273" y="2386271"/>
            <a:ext cx="6435724" cy="41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406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278</TotalTime>
  <Words>797</Words>
  <Application>Microsoft Office PowerPoint</Application>
  <PresentationFormat>Произвольный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Муниципальное бюджетное дошкольное образовательное учреждение  детский сад «Аленушка»</vt:lpstr>
      <vt:lpstr>Общие сведения об учреждении:</vt:lpstr>
      <vt:lpstr>Слайд 3</vt:lpstr>
      <vt:lpstr>Слайд 4</vt:lpstr>
      <vt:lpstr>Слайд 5</vt:lpstr>
      <vt:lpstr>Задачи ооп:</vt:lpstr>
      <vt:lpstr>Слайд 7</vt:lpstr>
      <vt:lpstr>Слайд 8</vt:lpstr>
      <vt:lpstr>Слайд 9</vt:lpstr>
      <vt:lpstr>Слайд 10</vt:lpstr>
      <vt:lpstr>Особенности взаимодействия с семьями воспитанников:</vt:lpstr>
      <vt:lpstr>Слайд 12</vt:lpstr>
      <vt:lpstr>Слайд 13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Shapochka68</dc:creator>
  <cp:lastModifiedBy>Аленушка</cp:lastModifiedBy>
  <cp:revision>29</cp:revision>
  <dcterms:created xsi:type="dcterms:W3CDTF">2017-10-16T10:47:31Z</dcterms:created>
  <dcterms:modified xsi:type="dcterms:W3CDTF">2021-09-30T13:01:45Z</dcterms:modified>
</cp:coreProperties>
</file>